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63" r:id="rId5"/>
    <p:sldId id="274" r:id="rId6"/>
    <p:sldId id="270" r:id="rId7"/>
    <p:sldId id="271" r:id="rId8"/>
    <p:sldId id="275" r:id="rId9"/>
    <p:sldId id="272" r:id="rId10"/>
    <p:sldId id="273" r:id="rId11"/>
    <p:sldId id="276" r:id="rId12"/>
    <p:sldId id="277" r:id="rId13"/>
    <p:sldId id="279" r:id="rId14"/>
    <p:sldId id="280" r:id="rId15"/>
    <p:sldId id="281" r:id="rId16"/>
    <p:sldId id="285" r:id="rId17"/>
    <p:sldId id="286" r:id="rId18"/>
    <p:sldId id="28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data.gov.tw/dataset/6076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0B4AEA-A685-4288-8335-A9A8DFC86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期中專題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8D674BD-5A03-4F12-8FB1-05AFC71A19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EEIT10715 </a:t>
            </a:r>
            <a:r>
              <a:rPr lang="zh-TW" altLang="en-US" dirty="0"/>
              <a:t>楊蘋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894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1EF494-D21D-42B2-B086-489B3EB5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40" y="565570"/>
            <a:ext cx="9404723" cy="1400530"/>
          </a:xfrm>
        </p:spPr>
        <p:txBody>
          <a:bodyPr/>
          <a:lstStyle/>
          <a:p>
            <a:r>
              <a:rPr lang="en-US" altLang="zh-TW" dirty="0"/>
              <a:t>Dao</a:t>
            </a:r>
            <a:r>
              <a:rPr lang="zh-TW" altLang="en-US" dirty="0"/>
              <a:t>程式片段</a:t>
            </a:r>
            <a:r>
              <a:rPr lang="en-US" altLang="zh-TW" dirty="0"/>
              <a:t>:</a:t>
            </a:r>
            <a:r>
              <a:rPr lang="zh-TW" altLang="en-US" dirty="0"/>
              <a:t>查詢全部</a:t>
            </a:r>
          </a:p>
        </p:txBody>
      </p:sp>
      <p:pic>
        <p:nvPicPr>
          <p:cNvPr id="6146" name="Picture 2" descr="c:\users\user\appdata\local\packages\naver.linewin8_8ptj331gd3tyt\AppData\LINE\Cache\tmp\1558775285141.jpg">
            <a:extLst>
              <a:ext uri="{FF2B5EF4-FFF2-40B4-BE49-F238E27FC236}">
                <a16:creationId xmlns:a16="http://schemas.microsoft.com/office/drawing/2014/main" id="{CA6F6A00-B27A-4133-8A7A-3F2E7808E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" y="1435455"/>
            <a:ext cx="11348720" cy="415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user\appdata\local\packages\naver.linewin8_8ptj331gd3tyt\AppData\LINE\Cache\tmp\1558775357932.jpg">
            <a:extLst>
              <a:ext uri="{FF2B5EF4-FFF2-40B4-BE49-F238E27FC236}">
                <a16:creationId xmlns:a16="http://schemas.microsoft.com/office/drawing/2014/main" id="{D500AE35-307E-4ABE-9286-565350B2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" y="5386070"/>
            <a:ext cx="11277600" cy="137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4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F1F5C2-33CA-44B3-A162-D9106B5C2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Controlle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8194" name="Picture 2" descr="c:\users\user\appdata\local\packages\naver.linewin8_8ptj331gd3tyt\AppData\LINE\Cache\tmp\1558776541349.jpg">
            <a:extLst>
              <a:ext uri="{FF2B5EF4-FFF2-40B4-BE49-F238E27FC236}">
                <a16:creationId xmlns:a16="http://schemas.microsoft.com/office/drawing/2014/main" id="{1CF5A065-0039-43F1-8F1F-53C649C1D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119366"/>
            <a:ext cx="10850880" cy="313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0F7D41B-C725-4957-8000-6E2C426C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4012465"/>
            <a:ext cx="10850880" cy="28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6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E1B09B-6C92-4439-A144-F24623BA9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52" y="452718"/>
            <a:ext cx="7437568" cy="700436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0242" name="Picture 2" descr="c:\users\user\appdata\local\packages\naver.linewin8_8ptj331gd3tyt\AppData\LINE\Cache\tmp\1558776872966.jpg">
            <a:extLst>
              <a:ext uri="{FF2B5EF4-FFF2-40B4-BE49-F238E27FC236}">
                <a16:creationId xmlns:a16="http://schemas.microsoft.com/office/drawing/2014/main" id="{4452F2B0-181F-4F53-ACDA-63EE9B2E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97573"/>
            <a:ext cx="9641840" cy="32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user\appdata\local\packages\naver.linewin8_8ptj331gd3tyt\AppData\LINE\Cache\tmp\1558777842178.jpg">
            <a:extLst>
              <a:ext uri="{FF2B5EF4-FFF2-40B4-BE49-F238E27FC236}">
                <a16:creationId xmlns:a16="http://schemas.microsoft.com/office/drawing/2014/main" id="{7192DFED-6A48-4E45-BECD-B7BDE7CA1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43082"/>
            <a:ext cx="964184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35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18AC3D-038E-48F0-8BDB-B41D3555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 descr="c:\users\user\appdata\local\packages\naver.linewin8_8ptj331gd3tyt\AppData\LINE\Cache\tmp\1558777954710.jpg">
            <a:extLst>
              <a:ext uri="{FF2B5EF4-FFF2-40B4-BE49-F238E27FC236}">
                <a16:creationId xmlns:a16="http://schemas.microsoft.com/office/drawing/2014/main" id="{DB6E0E8A-CFFB-47A5-BD7A-68BD7B5BA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" y="1536383"/>
            <a:ext cx="10180320" cy="508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251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9E7F7D-E2BC-4CD0-A86B-C64BD943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0" name="Picture 2" descr="c:\users\user\appdata\local\packages\naver.linewin8_8ptj331gd3tyt\AppData\LINE\Cache\tmp\1558778054917.jpg">
            <a:extLst>
              <a:ext uri="{FF2B5EF4-FFF2-40B4-BE49-F238E27FC236}">
                <a16:creationId xmlns:a16="http://schemas.microsoft.com/office/drawing/2014/main" id="{E8717683-10E2-462D-BF67-DFF150879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1588135"/>
            <a:ext cx="10251440" cy="492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358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5D7255-36C9-4DCF-99B1-ED2087DD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Jsp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13314" name="Picture 2" descr="c:\users\user\appdata\local\packages\naver.linewin8_8ptj331gd3tyt\AppData\LINE\Cache\tmp\1558778888276.jpg">
            <a:extLst>
              <a:ext uri="{FF2B5EF4-FFF2-40B4-BE49-F238E27FC236}">
                <a16:creationId xmlns:a16="http://schemas.microsoft.com/office/drawing/2014/main" id="{BD827B42-7251-4BFC-B657-D2B05451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629728"/>
            <a:ext cx="10558463" cy="500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45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65BC23-0D03-4329-B377-F247491F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0" name="Picture 2" descr="c:\users\user\appdata\local\packages\naver.linewin8_8ptj331gd3tyt\AppData\LINE\Cache\tmp\1558779460361.jpg">
            <a:extLst>
              <a:ext uri="{FF2B5EF4-FFF2-40B4-BE49-F238E27FC236}">
                <a16:creationId xmlns:a16="http://schemas.microsoft.com/office/drawing/2014/main" id="{124E0A68-AC8F-4C0C-881C-1C837BEF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" y="1555750"/>
            <a:ext cx="110490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200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240B5A-D2FD-4BBB-8D86-B6ABB076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4F8D9A-D7FC-4268-BD12-5C520CEF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51" y="2053474"/>
            <a:ext cx="7944258" cy="448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76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A6D0B-1AC2-4621-B167-31FC8365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i="1" dirty="0" err="1"/>
              <a:t>DataSource</a:t>
            </a:r>
            <a:r>
              <a:rPr lang="zh-TW" altLang="en-US" i="1" dirty="0"/>
              <a:t>設定檔</a:t>
            </a:r>
            <a:r>
              <a:rPr lang="en-US" altLang="zh-TW" i="1" dirty="0"/>
              <a:t>:</a:t>
            </a:r>
            <a:endParaRPr lang="zh-TW" altLang="en-US" dirty="0"/>
          </a:p>
        </p:txBody>
      </p:sp>
      <p:pic>
        <p:nvPicPr>
          <p:cNvPr id="16386" name="Picture 2" descr="c:\users\user\appdata\local\packages\naver.linewin8_8ptj331gd3tyt\AppData\LINE\Cache\tmp\1558779255219.jpg">
            <a:extLst>
              <a:ext uri="{FF2B5EF4-FFF2-40B4-BE49-F238E27FC236}">
                <a16:creationId xmlns:a16="http://schemas.microsoft.com/office/drawing/2014/main" id="{DC2DE1D0-5E63-476D-9329-9300170D5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" y="1286828"/>
            <a:ext cx="1023112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76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1ECB1-31A6-4F77-BC08-93E3F6B4E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86" y="177425"/>
            <a:ext cx="9404723" cy="1400530"/>
          </a:xfrm>
        </p:spPr>
        <p:txBody>
          <a:bodyPr/>
          <a:lstStyle/>
          <a:p>
            <a:r>
              <a:rPr lang="zh-TW" altLang="en-US" dirty="0"/>
              <a:t>資料來源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5522F7-AB6B-4742-8F61-EE1A0EACEA5D}"/>
              </a:ext>
            </a:extLst>
          </p:cNvPr>
          <p:cNvSpPr/>
          <p:nvPr/>
        </p:nvSpPr>
        <p:spPr>
          <a:xfrm>
            <a:off x="646111" y="158723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u="sng" dirty="0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2"/>
              </a:rPr>
              <a:t>  </a:t>
            </a:r>
            <a:r>
              <a:rPr lang="zh-TW" altLang="en-US" sz="2400" u="sng" dirty="0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2"/>
              </a:rPr>
              <a:t>台北市政府 紫外線監測資料</a:t>
            </a:r>
            <a:r>
              <a:rPr lang="en-US" altLang="zh-TW" sz="2400" u="sng" dirty="0">
                <a:solidFill>
                  <a:srgbClr val="0563C1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2"/>
              </a:rPr>
              <a:t>   https://data.gov.tw/dataset/6076</a:t>
            </a:r>
            <a:endParaRPr lang="zh-TW" altLang="en-US" sz="2400" dirty="0"/>
          </a:p>
        </p:txBody>
      </p:sp>
      <p:pic>
        <p:nvPicPr>
          <p:cNvPr id="3074" name="Picture 2" descr="c:\users\user\appdata\local\packages\naver.linewin8_8ptj331gd3tyt\AppData\LINE\Cache\tmp\1555254093792.jpg">
            <a:extLst>
              <a:ext uri="{FF2B5EF4-FFF2-40B4-BE49-F238E27FC236}">
                <a16:creationId xmlns:a16="http://schemas.microsoft.com/office/drawing/2014/main" id="{D91386AF-456A-4D21-AED9-DFBD7B38D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47" y="948591"/>
            <a:ext cx="6657975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appdata\local\packages\naver.linewin8_8ptj331gd3tyt\AppData\LINE\Cache\tmp\1555260819369.jpg">
            <a:extLst>
              <a:ext uri="{FF2B5EF4-FFF2-40B4-BE49-F238E27FC236}">
                <a16:creationId xmlns:a16="http://schemas.microsoft.com/office/drawing/2014/main" id="{9643AA0A-E34E-4290-85C9-0980F8AF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7" y="2781300"/>
            <a:ext cx="5101388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59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E2FC1-A40A-4922-8864-C93B1628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600" dirty="0"/>
              <a:t>資料庫內容</a:t>
            </a:r>
            <a:r>
              <a:rPr lang="en-US" altLang="zh-TW" sz="3600" dirty="0"/>
              <a:t>:</a:t>
            </a:r>
            <a:endParaRPr lang="zh-TW" altLang="en-US" sz="3600" dirty="0"/>
          </a:p>
        </p:txBody>
      </p:sp>
      <p:pic>
        <p:nvPicPr>
          <p:cNvPr id="2050" name="Picture 2" descr="c:\users\user\appdata\local\packages\naver.linewin8_8ptj331gd3tyt\AppData\LINE\Cache\tmp\1555231512441.jpg">
            <a:extLst>
              <a:ext uri="{FF2B5EF4-FFF2-40B4-BE49-F238E27FC236}">
                <a16:creationId xmlns:a16="http://schemas.microsoft.com/office/drawing/2014/main" id="{8A084C27-9851-4BC0-B33E-593AF3187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3623982"/>
            <a:ext cx="57721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appdata\local\packages\naver.linewin8_8ptj331gd3tyt\AppData\LINE\Cache\tmp\1555232124732.jpg">
            <a:extLst>
              <a:ext uri="{FF2B5EF4-FFF2-40B4-BE49-F238E27FC236}">
                <a16:creationId xmlns:a16="http://schemas.microsoft.com/office/drawing/2014/main" id="{124E3BAD-DD3E-4766-ADDE-3B536156D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2" y="3809365"/>
            <a:ext cx="41148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FCD1B37-E488-4404-8B2C-F0E8B064BDDD}"/>
              </a:ext>
            </a:extLst>
          </p:cNvPr>
          <p:cNvSpPr/>
          <p:nvPr/>
        </p:nvSpPr>
        <p:spPr>
          <a:xfrm>
            <a:off x="1077281" y="1668582"/>
            <a:ext cx="6430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/>
              <a:t>建立</a:t>
            </a:r>
            <a:r>
              <a:rPr lang="en-US" altLang="zh-TW" sz="2400" dirty="0"/>
              <a:t>TABLE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0914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24D19-7AA1-4060-BA6D-42D35EFD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52929" cy="923882"/>
          </a:xfrm>
        </p:spPr>
        <p:txBody>
          <a:bodyPr/>
          <a:lstStyle/>
          <a:p>
            <a:r>
              <a:rPr lang="en-US" altLang="zh-TW" dirty="0" err="1"/>
              <a:t>jdbc</a:t>
            </a:r>
            <a:r>
              <a:rPr lang="zh-TW" altLang="en-US" dirty="0"/>
              <a:t>程式片段</a:t>
            </a:r>
            <a:r>
              <a:rPr lang="en-US" altLang="zh-TW" dirty="0"/>
              <a:t>: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sz="2000" dirty="0"/>
              <a:t>建立資料庫連線</a:t>
            </a:r>
          </a:p>
        </p:txBody>
      </p:sp>
      <p:pic>
        <p:nvPicPr>
          <p:cNvPr id="1026" name="Picture 2" descr="c:\users\user\appdata\local\packages\naver.linewin8_8ptj331gd3tyt\AppData\LINE\Cache\tmp\1558774266180.jpg">
            <a:extLst>
              <a:ext uri="{FF2B5EF4-FFF2-40B4-BE49-F238E27FC236}">
                <a16:creationId xmlns:a16="http://schemas.microsoft.com/office/drawing/2014/main" id="{529E0078-A647-44E0-BD3A-0B18C8781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" y="1565275"/>
            <a:ext cx="10972800" cy="33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380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B73FB5-9029-4CB2-B862-E408BF68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Value object</a:t>
            </a:r>
            <a:r>
              <a:rPr lang="zh-TW" altLang="en-US" dirty="0"/>
              <a:t>程式片段</a:t>
            </a:r>
            <a:r>
              <a:rPr lang="en-US" altLang="zh-TW" dirty="0"/>
              <a:t>: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7170" name="Picture 2" descr="c:\users\user\appdata\local\packages\naver.linewin8_8ptj331gd3tyt\AppData\LINE\Cache\tmp\1558775724190.jpg">
            <a:extLst>
              <a:ext uri="{FF2B5EF4-FFF2-40B4-BE49-F238E27FC236}">
                <a16:creationId xmlns:a16="http://schemas.microsoft.com/office/drawing/2014/main" id="{5DD40962-B722-473C-8F34-028B803E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90775"/>
            <a:ext cx="105346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41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715B4F-6244-4942-B56D-716BEE84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Dao</a:t>
            </a:r>
            <a:r>
              <a:rPr lang="zh-TW" altLang="en-US" dirty="0"/>
              <a:t>程式片段</a:t>
            </a:r>
            <a:r>
              <a:rPr lang="en-US" altLang="zh-TW" dirty="0"/>
              <a:t>:</a:t>
            </a:r>
            <a:r>
              <a:rPr lang="zh-TW" altLang="en-US" dirty="0"/>
              <a:t>新增</a:t>
            </a:r>
          </a:p>
        </p:txBody>
      </p:sp>
      <p:pic>
        <p:nvPicPr>
          <p:cNvPr id="2050" name="Picture 2" descr="c:\users\user\appdata\local\packages\naver.linewin8_8ptj331gd3tyt\AppData\LINE\Cache\tmp\1558774437842.jpg">
            <a:extLst>
              <a:ext uri="{FF2B5EF4-FFF2-40B4-BE49-F238E27FC236}">
                <a16:creationId xmlns:a16="http://schemas.microsoft.com/office/drawing/2014/main" id="{367C478F-2F5C-4A77-9642-FAFA74A1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143760"/>
            <a:ext cx="9652000" cy="450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54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8E2F8-0E5B-45E7-90F4-95C52307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Dao</a:t>
            </a:r>
            <a:r>
              <a:rPr lang="zh-TW" altLang="en-US" dirty="0"/>
              <a:t>程式片段</a:t>
            </a:r>
            <a:r>
              <a:rPr lang="en-US" altLang="zh-TW" dirty="0"/>
              <a:t>:</a:t>
            </a:r>
            <a:r>
              <a:rPr lang="zh-TW" altLang="en-US" dirty="0"/>
              <a:t>刪除</a:t>
            </a:r>
          </a:p>
        </p:txBody>
      </p:sp>
      <p:pic>
        <p:nvPicPr>
          <p:cNvPr id="4098" name="Picture 2" descr="c:\users\user\appdata\local\packages\naver.linewin8_8ptj331gd3tyt\AppData\LINE\Cache\tmp\1558774649849.jpg">
            <a:extLst>
              <a:ext uri="{FF2B5EF4-FFF2-40B4-BE49-F238E27FC236}">
                <a16:creationId xmlns:a16="http://schemas.microsoft.com/office/drawing/2014/main" id="{0DC63FA2-E562-4178-B21D-784810B2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" y="2036445"/>
            <a:ext cx="10050834" cy="46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45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43F6B0-7149-49FC-B7C5-1C1E37F0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Dao</a:t>
            </a:r>
            <a:r>
              <a:rPr lang="zh-TW" altLang="en-US" dirty="0"/>
              <a:t>程式片段</a:t>
            </a:r>
            <a:r>
              <a:rPr lang="en-US" altLang="zh-TW" dirty="0"/>
              <a:t>:</a:t>
            </a:r>
            <a:r>
              <a:rPr lang="zh-TW" altLang="en-US" dirty="0"/>
              <a:t>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490A58-4C4D-43E0-86FB-46350849C9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96B15B-B7F2-49A7-BA9B-C16BF70E13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 descr="c:\users\user\appdata\local\packages\naver.linewin8_8ptj331gd3tyt\AppData\LINE\Cache\tmp\1558774523252.jpg">
            <a:extLst>
              <a:ext uri="{FF2B5EF4-FFF2-40B4-BE49-F238E27FC236}">
                <a16:creationId xmlns:a16="http://schemas.microsoft.com/office/drawing/2014/main" id="{A717352B-7B08-4224-B958-7B580AEEF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" y="1767522"/>
            <a:ext cx="10739120" cy="448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447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7E439-15FE-475B-B640-F6B740B0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Dao</a:t>
            </a:r>
            <a:r>
              <a:rPr lang="zh-TW" altLang="en-US" dirty="0"/>
              <a:t>程式片段</a:t>
            </a:r>
            <a:r>
              <a:rPr lang="en-US" altLang="zh-TW" dirty="0"/>
              <a:t>:</a:t>
            </a:r>
            <a:r>
              <a:rPr lang="zh-TW" altLang="en-US" dirty="0"/>
              <a:t>查詢單一筆</a:t>
            </a:r>
          </a:p>
        </p:txBody>
      </p:sp>
      <p:pic>
        <p:nvPicPr>
          <p:cNvPr id="5122" name="Picture 2" descr="c:\users\user\appdata\local\packages\naver.linewin8_8ptj331gd3tyt\AppData\LINE\Cache\tmp\1558775023533.jpg">
            <a:extLst>
              <a:ext uri="{FF2B5EF4-FFF2-40B4-BE49-F238E27FC236}">
                <a16:creationId xmlns:a16="http://schemas.microsoft.com/office/drawing/2014/main" id="{CEB82E48-CE12-4473-A540-361933C35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" y="2103120"/>
            <a:ext cx="11419840" cy="446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4229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629</TotalTime>
  <Words>74</Words>
  <Application>Microsoft Office PowerPoint</Application>
  <PresentationFormat>寬螢幕</PresentationFormat>
  <Paragraphs>17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離子</vt:lpstr>
      <vt:lpstr>期中專題</vt:lpstr>
      <vt:lpstr>資料來源</vt:lpstr>
      <vt:lpstr>資料庫內容:</vt:lpstr>
      <vt:lpstr>jdbc程式片段:  建立資料庫連線</vt:lpstr>
      <vt:lpstr>Value object程式片段: </vt:lpstr>
      <vt:lpstr>Dao程式片段:新增</vt:lpstr>
      <vt:lpstr>Dao程式片段:刪除</vt:lpstr>
      <vt:lpstr>Dao程式片段:修改</vt:lpstr>
      <vt:lpstr>Dao程式片段:查詢單一筆</vt:lpstr>
      <vt:lpstr>Dao程式片段:查詢全部</vt:lpstr>
      <vt:lpstr>Controlle:</vt:lpstr>
      <vt:lpstr>PowerPoint 簡報</vt:lpstr>
      <vt:lpstr>PowerPoint 簡報</vt:lpstr>
      <vt:lpstr>PowerPoint 簡報</vt:lpstr>
      <vt:lpstr>Jsp:</vt:lpstr>
      <vt:lpstr>PowerPoint 簡報</vt:lpstr>
      <vt:lpstr>PowerPoint 簡報</vt:lpstr>
      <vt:lpstr>DataSource設定檔: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期中專題</dc:title>
  <dc:creator>user</dc:creator>
  <cp:lastModifiedBy>user</cp:lastModifiedBy>
  <cp:revision>34</cp:revision>
  <dcterms:created xsi:type="dcterms:W3CDTF">2019-04-14T08:12:33Z</dcterms:created>
  <dcterms:modified xsi:type="dcterms:W3CDTF">2019-05-25T10:22:47Z</dcterms:modified>
</cp:coreProperties>
</file>